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7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6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32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3AA12-E97A-4EFA-A4A2-476BE6E27563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75F2-C2D6-4650-B011-44B7D4B76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99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иселевский горный техн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73" y="1934552"/>
            <a:ext cx="6582870" cy="351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4797" y="160338"/>
            <a:ext cx="7844422" cy="1774214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КИСЕЛЕВСКИЙ ГОРНЫЙ ТЕХНИКУМ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573" y="5645769"/>
            <a:ext cx="6947466" cy="1798259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 пожаловать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  <p:sp>
        <p:nvSpPr>
          <p:cNvPr id="6" name="AutoShape 4" descr="Киселевский горный технику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kisgt.ru/bitrix/templates/modern_green_kgt/images/kisgt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1961213" cy="167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5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6084" y="267269"/>
            <a:ext cx="8217877" cy="178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Профессия: 21.01.08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Машинист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открытых горных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работах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 машинист скрепера, машинист экскаватора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Срок обучения: 2года 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очная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Ð°ÑÑÐ¸Ð½ÐºÐ¸ Ð¿Ð¾ Ð·Ð°Ð¿ÑÐ¾ÑÑ ÑÐºÑÐºÐ°Ð²Ð°ÑÐ¾ÑÑ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84" y="2353041"/>
            <a:ext cx="2775585" cy="19069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8" descr="Скрепер (Scraper), классификация колесных скрепер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Что представляет собой скрепер | Auto-Quie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4562473"/>
            <a:ext cx="3540370" cy="17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5753" y="205051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обязанности машиниста </a:t>
            </a: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скрепера 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входит: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разработка, перемещение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складирование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горной массы, грунта.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5753" y="5049886"/>
            <a:ext cx="6096000" cy="1351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Сфера деятельности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разрезы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– угольные,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горнорудные;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различные виды строительных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работ.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5753" y="3066177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обязанности машиниста экскаватора входит: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перемещение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горной массы, грунта на борт карьера или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отвал;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ланировка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верхней и нижней площадок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уступа; перемещение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экскаватора в процессе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работы; регулирование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ходовых механизм</a:t>
            </a:r>
            <a:r>
              <a:rPr lang="ru-RU" sz="2000" dirty="0">
                <a:solidFill>
                  <a:schemeClr val="bg1"/>
                </a:solidFill>
              </a:rPr>
              <a:t>ов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1008185" y="422031"/>
            <a:ext cx="448260" cy="457677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7622" y="376700"/>
            <a:ext cx="8264769" cy="250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Профессия: 15.01.05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Сварщик (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ручной и частично механизированной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сварки (наплавки))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сварщик ручной дуговой сварки плавящимся покрытым электродом,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сварщик частично механизированной сварки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обучения: 2 года 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очная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052145" y="515815"/>
            <a:ext cx="445477" cy="445476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8" descr="сварщик — Викислов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сварщик — Викисловар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45" y="3106664"/>
            <a:ext cx="3918439" cy="28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16061" y="2884438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деятельности: 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сварщики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работают в любой отрасли промышленности, где необходима металлообработка: на производственных предприятиях, заводах, в строительных организациях ( строительство зданий, сооружений, мостов, тоннелей), в лабораториях по разработке и испытанию новых производственных образцов, в машиностроении и автосервисе, на предприятиях жилищно- коммунального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хозяйства.</a:t>
            </a:r>
            <a:r>
              <a:rPr lang="ru-RU" dirty="0" smtClean="0">
                <a:solidFill>
                  <a:srgbClr val="3B3F4A"/>
                </a:solidFill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45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483" y="223302"/>
            <a:ext cx="7571282" cy="19583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Специальности и профессии, реализуемые Киселевским горным техникумом в 2020-2021 учебном году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191695" y="2270778"/>
            <a:ext cx="7062268" cy="46643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Тетехтьб8т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59987" y="2274771"/>
            <a:ext cx="439591" cy="4624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58948" y="2785560"/>
            <a:ext cx="7001706" cy="3654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9987" y="2786038"/>
            <a:ext cx="439591" cy="3893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8311" y="3213414"/>
            <a:ext cx="6957123" cy="384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065275" y="3233246"/>
            <a:ext cx="444900" cy="373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58949" y="3650942"/>
            <a:ext cx="6986486" cy="372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085272" y="3654763"/>
            <a:ext cx="421057" cy="37569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79783" y="4093334"/>
            <a:ext cx="6974180" cy="370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12" name="Блок-схема: узел 11"/>
          <p:cNvSpPr/>
          <p:nvPr/>
        </p:nvSpPr>
        <p:spPr>
          <a:xfrm>
            <a:off x="2085272" y="4073664"/>
            <a:ext cx="429910" cy="39344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24295" y="4535571"/>
            <a:ext cx="6936359" cy="3745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085272" y="4510311"/>
            <a:ext cx="414306" cy="399859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24295" y="4991630"/>
            <a:ext cx="6957123" cy="461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2085272" y="4991630"/>
            <a:ext cx="414306" cy="462466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09649" y="2185521"/>
            <a:ext cx="655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Техническая эксплуатация и обслуживание электрического и электромеханического оборудования ( по отраслям)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22104" y="2759853"/>
            <a:ext cx="63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Маркшейдерское дело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09649" y="3206093"/>
            <a:ext cx="640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Открытые горные работы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09649" y="4083421"/>
            <a:ext cx="649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Обогащение полезных ископаемых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09649" y="3631806"/>
            <a:ext cx="650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Право и организация социального обеспечения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09649" y="4512245"/>
            <a:ext cx="632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Теплоснабжение и теплотехническое оборудование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04252" y="4881577"/>
            <a:ext cx="617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Подземная разработка месторождений полезных ископаемых</a:t>
            </a:r>
            <a:endParaRPr lang="ru-RU" b="1" dirty="0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2324295" y="5547192"/>
            <a:ext cx="6957123" cy="41464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2085271" y="5527908"/>
            <a:ext cx="407033" cy="433087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719456" y="5559785"/>
            <a:ext cx="617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Машинист на открытых горных работах</a:t>
            </a:r>
            <a:endParaRPr lang="ru-RU" b="1" dirty="0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2287724" y="6054091"/>
            <a:ext cx="6993693" cy="459476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2113766" y="6057928"/>
            <a:ext cx="421058" cy="459778"/>
          </a:xfrm>
          <a:prstGeom prst="flowChartConnecto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731328" y="5956558"/>
            <a:ext cx="640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Сварщик ( ручной и частично механизированной сварки (наплавки))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07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354" y="292131"/>
            <a:ext cx="1042181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Специальность: 13.02.11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Техническая эксплуатация и обслуживание электрического и электромеханического оборудования ( по отраслям)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обучения: 3 года 10 мес.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Квалификация: техник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обучения: очная, заочная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Специальность открыта в 1949 году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5" y="3907478"/>
            <a:ext cx="3312160" cy="247142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2407267"/>
            <a:ext cx="3322955" cy="16643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10554" y="2407267"/>
            <a:ext cx="65649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Сфера деятельности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электромеханик может работать на действующих предприятиях горной промышленности, в проектных, изыскательных организациях в должности механика участка, электромеханика смены или участка, электрослесаря по обслуживанию стационарных установо</a:t>
            </a:r>
            <a:r>
              <a:rPr lang="ru-RU" sz="2000" b="1" dirty="0">
                <a:solidFill>
                  <a:schemeClr val="bg1"/>
                </a:solidFill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процессе обучения научитесь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емонту и наладке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горношахтного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роведению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предупредительных ремонтов горной техники;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основам деталей машин, электроники, электротехники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гидравлики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орного дела.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586154" y="398585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39" y="180252"/>
            <a:ext cx="8454683" cy="221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21.02.14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Маркшейдерское дело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Срок обучения: 3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года 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горный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техник-маркшейдер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очная, заочная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открыта в 2018 году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2" y="2493103"/>
            <a:ext cx="2466975" cy="28479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3979" y="2468637"/>
            <a:ext cx="6096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Маркшейдер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– специалист по геодезическим измерениям и разметке при разведке месторождений полезных ископаемых, строительстве горных предприятий и подземных и наземных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сооружений.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37" y="5203934"/>
            <a:ext cx="2667000" cy="1333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33887" y="4379594"/>
            <a:ext cx="6096000" cy="2134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Сфера деятельности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ахты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маркшейдер, горный мастер, начальник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участка,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начальник смены;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азрезы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– маркшейдер;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еология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– геодезист;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троительство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- мастер-геодезист.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539262" y="293077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3692" y="148600"/>
            <a:ext cx="8112370" cy="221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: 21.02.15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Открытые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горные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2400" b="1" u="sng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обучения: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3 года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: горный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техник - технолог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очная, заочная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открыта в 2018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562707" y="26963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" y="2406115"/>
            <a:ext cx="3190875" cy="22098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95" y="4294309"/>
            <a:ext cx="3076575" cy="2114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635870" y="2401811"/>
            <a:ext cx="6096000" cy="3854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Горный техник-технолог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занимается подготовкой, организацией, проведением и контролем за безопасностью горных и взрывных работ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/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обязанности входит: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технологических процессов горных и взрывных работ;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онтроль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безопасностью ведения горных и взрывных работ;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рганизация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персонала производственного подразделения.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122" y="103414"/>
            <a:ext cx="10433539" cy="221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40.02.01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Право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 организация социального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обеспечения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обучения: 2 года 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мес.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(на базе 9 классов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юрист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очная, заочная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открыта в 2018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7784" y="28983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профессиональной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реализация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правовых норм в социальной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государственных полномочий по пенсионному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обеспечению;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государственных и муниципальных полномочий по социальной защите населения.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8" y="2442373"/>
            <a:ext cx="2876550" cy="190119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555" y="4467364"/>
            <a:ext cx="2964815" cy="1971040"/>
          </a:xfrm>
          <a:prstGeom prst="rect">
            <a:avLst/>
          </a:prstGeom>
        </p:spPr>
      </p:pic>
      <p:sp>
        <p:nvSpPr>
          <p:cNvPr id="6" name="Блок-схема: узел 5"/>
          <p:cNvSpPr/>
          <p:nvPr/>
        </p:nvSpPr>
        <p:spPr>
          <a:xfrm>
            <a:off x="468922" y="222738"/>
            <a:ext cx="457200" cy="4572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240" y="180786"/>
            <a:ext cx="9966960" cy="2215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21.02.18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Обогащение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полезных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ископаемых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обучения: 3 года 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техник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очная, заочная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открыта в 1961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3001108"/>
            <a:ext cx="4873332" cy="33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ок-схема: узел 3"/>
          <p:cNvSpPr/>
          <p:nvPr/>
        </p:nvSpPr>
        <p:spPr>
          <a:xfrm>
            <a:off x="701040" y="304800"/>
            <a:ext cx="457200" cy="4572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55324" y="3001108"/>
            <a:ext cx="6096000" cy="24634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Сфера деятельности: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богатительные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фабрики –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мастер, начальник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участка,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оператор, лаборант,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любые рабочие специальности;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шахты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 разрезы (технологические комплексы) –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машинист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конвейера,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мастер, начальник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тех. 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омплекса.</a:t>
            </a:r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799" y="132381"/>
            <a:ext cx="8557846" cy="2199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13.02.02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Теплоснабжение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и теплотехническое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</a:t>
            </a:r>
            <a:endParaRPr lang="ru-RU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 Срок обучения: 3 года 10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мес.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техник-теплотехник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заочная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открыта в 1972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узел 2"/>
          <p:cNvSpPr/>
          <p:nvPr/>
        </p:nvSpPr>
        <p:spPr>
          <a:xfrm>
            <a:off x="1371599" y="293077"/>
            <a:ext cx="457200" cy="457200"/>
          </a:xfrm>
          <a:prstGeom prst="flowChartConnec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Строительство котель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2" y="2493038"/>
            <a:ext cx="3530998" cy="220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ИСЕЛЕВСК: Отопительный сезон - без аварий на котель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83625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53353" y="2739372"/>
            <a:ext cx="6096000" cy="37591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Сфера деятельности: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котельные </a:t>
            </a:r>
            <a:r>
              <a:rPr lang="ru-RU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отопительные, </a:t>
            </a: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производственные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- аппаратчик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ХВО, слесарь по ремонту, машинист котельных установок, начальник котельной,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механик;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ЖЭК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- диспетчер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, мастер тепловых сетей, слесарь по ремонту тепловых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пунктов;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тепловые компании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- работник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производственного отдела, начальник отдела, расчетчик тепловых сетей, мастер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участка.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4759" y="160338"/>
            <a:ext cx="8522678" cy="267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21.02.17 </a:t>
            </a:r>
            <a:r>
              <a:rPr lang="ru-RU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Подземная разработка месторождений полезных ископаемых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Срок обучения: 3 года 10 мес.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Квалификация: горный техник -технолог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Форма обучения: заочная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 открыта в 1949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дземная разработка месторождений полезных ископаемых — Строитель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73095"/>
            <a:ext cx="48768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21.02.17 Подземная разработка месторождений полезных ископаемы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2338551"/>
            <a:ext cx="6096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Горный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техник-технолог занимается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подготовкой, организацией, проведением 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контролем за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безопасностью горных и взрывных работ.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обязанности входит: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ведение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технологических процессов горных и взрывных работ;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контроль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безопасностью ведения горных и взрывных работ;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персонала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производственного подразделения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rgbClr val="333333"/>
                </a:solidFill>
                <a:latin typeface="Roboto"/>
              </a:rPr>
              <a:t> 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работы: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шахты;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рудники;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метрополитен.</a:t>
            </a:r>
          </a:p>
          <a:p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087559" y="312738"/>
            <a:ext cx="457200" cy="457200"/>
          </a:xfrm>
          <a:prstGeom prst="flowChartConnecto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4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745</Words>
  <Application>Microsoft Office PowerPoint</Application>
  <PresentationFormat>Широкоэкранный</PresentationFormat>
  <Paragraphs>120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Roboto</vt:lpstr>
      <vt:lpstr>Symbol</vt:lpstr>
      <vt:lpstr>Times New Roman</vt:lpstr>
      <vt:lpstr>Тема Office</vt:lpstr>
      <vt:lpstr>КИСЕЛЕВСКИЙ ГОРНЫЙ ТЕХНИКУМ</vt:lpstr>
      <vt:lpstr>Специальности и профессии, реализуемые Киселевским горным техникумом в 2020-2021 учебном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КИСЕЛЕВСКИЙ ГОРНЫЙ ТЕХНИКУМ</dc:title>
  <dc:creator>biblioteka</dc:creator>
  <cp:lastModifiedBy>biblioteka</cp:lastModifiedBy>
  <cp:revision>96</cp:revision>
  <dcterms:created xsi:type="dcterms:W3CDTF">2020-05-20T07:14:14Z</dcterms:created>
  <dcterms:modified xsi:type="dcterms:W3CDTF">2020-06-02T07:00:57Z</dcterms:modified>
</cp:coreProperties>
</file>